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AFC7-F75A-48E2-9B5C-495257D71618}" type="datetimeFigureOut">
              <a:rPr lang="pl-PL" smtClean="0"/>
              <a:t>04.03.2022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55DBD-FB7A-49F9-AD3A-89994C455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34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AFC7-F75A-48E2-9B5C-495257D71618}" type="datetimeFigureOut">
              <a:rPr lang="pl-PL" smtClean="0"/>
              <a:t>04.03.2022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55DBD-FB7A-49F9-AD3A-89994C455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43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AFC7-F75A-48E2-9B5C-495257D71618}" type="datetimeFigureOut">
              <a:rPr lang="pl-PL" smtClean="0"/>
              <a:t>04.03.2022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55DBD-FB7A-49F9-AD3A-89994C455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1771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AFC7-F75A-48E2-9B5C-495257D71618}" type="datetimeFigureOut">
              <a:rPr lang="pl-PL" smtClean="0"/>
              <a:t>04.03.2022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55DBD-FB7A-49F9-AD3A-89994C455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15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AFC7-F75A-48E2-9B5C-495257D71618}" type="datetimeFigureOut">
              <a:rPr lang="pl-PL" smtClean="0"/>
              <a:t>04.03.2022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55DBD-FB7A-49F9-AD3A-89994C455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93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AFC7-F75A-48E2-9B5C-495257D71618}" type="datetimeFigureOut">
              <a:rPr lang="pl-PL" smtClean="0"/>
              <a:t>04.03.2022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55DBD-FB7A-49F9-AD3A-89994C455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0254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AFC7-F75A-48E2-9B5C-495257D71618}" type="datetimeFigureOut">
              <a:rPr lang="pl-PL" smtClean="0"/>
              <a:t>04.03.2022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55DBD-FB7A-49F9-AD3A-89994C455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7625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AFC7-F75A-48E2-9B5C-495257D71618}" type="datetimeFigureOut">
              <a:rPr lang="pl-PL" smtClean="0"/>
              <a:t>04.03.2022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55DBD-FB7A-49F9-AD3A-89994C455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090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AFC7-F75A-48E2-9B5C-495257D71618}" type="datetimeFigureOut">
              <a:rPr lang="pl-PL" smtClean="0"/>
              <a:t>04.03.2022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55DBD-FB7A-49F9-AD3A-89994C455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274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AFC7-F75A-48E2-9B5C-495257D71618}" type="datetimeFigureOut">
              <a:rPr lang="pl-PL" smtClean="0"/>
              <a:t>04.03.2022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55DBD-FB7A-49F9-AD3A-89994C455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55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AFC7-F75A-48E2-9B5C-495257D71618}" type="datetimeFigureOut">
              <a:rPr lang="pl-PL" smtClean="0"/>
              <a:t>04.03.2022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55DBD-FB7A-49F9-AD3A-89994C455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862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0AFC7-F75A-48E2-9B5C-495257D71618}" type="datetimeFigureOut">
              <a:rPr lang="pl-PL" smtClean="0"/>
              <a:t>04.03.2022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5DBD-FB7A-49F9-AD3A-89994C455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97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2912172_2814486308871694_720797110438341215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698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3139703_366741404657846_502336388815603471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6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19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3140695_1857971604350374_446225637502134401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6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593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3141608_2737379383187481_627159544028413468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6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718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3144168_2453405891635009_156246244695283656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6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588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3144546_2417445515218392_1957014121321162483_n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6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80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3144546_2417445515218392_195701412132116248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6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621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3189802_3570941639633864_452513888997269144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6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046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76798576_733171984022979_872938608793476130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542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77400801_1005273620278491_177879193505007014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606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86511943_1085587331846934_1155262436988044353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901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3027034_641925760047574_308561542947046301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414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86553445_222023982703915_747148088654568234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595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87210715_154603020009887_4399840710287712841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061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87399816_530801534585280_4186870200220463353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760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87566775_505284987453025_182509240146846232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304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87774990_4720472887969002_651566366812573232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536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88325426_528115954849578_663134180159178506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228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93246651_590455485265502_7046196089500956200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815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93270250_307936180810882_7001682372884483566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698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93746403_183816513662323_7494504280320480068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51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93818401_4091052674321430_365506879360949006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776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3093125_1272324066478422_100580607315094379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876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94360949_228070029124470_1702685447496642952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02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94515779_341545037395278_2376525741695138237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19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94515779_1710788639127232_2455785635008254745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191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94958371_4381946608504910_2319880364552154885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637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18410625_2923421671233643_207955349338204821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53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21332654_341698014162438_403018644638947738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63" y="0"/>
            <a:ext cx="5145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320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21539453_327426899063990_5937446481876319014_n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719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22612958_564437528257436_80322438748930006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193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3105139_1034930860320487_772206683038009551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297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3110837_412434206576745_576200286991760576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354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3113759_1027343977781262_5942422264080789698_n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734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3120048_652959655611006_894476928396405235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138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3125958_343641570264910_62453212053963009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463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3133712_639394546755301_536130186674130796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15584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Pokaz na ekranie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Dawid Radziejewski</dc:creator>
  <cp:lastModifiedBy>Dawid Radziejewski</cp:lastModifiedBy>
  <cp:revision>1</cp:revision>
  <dcterms:created xsi:type="dcterms:W3CDTF">2022-03-04T13:16:52Z</dcterms:created>
  <dcterms:modified xsi:type="dcterms:W3CDTF">2022-03-04T13:17:19Z</dcterms:modified>
</cp:coreProperties>
</file>